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B817A7-ED91-42A5-94CD-29BA26C1E3C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CF47132-D374-4C33-A62B-1DADFDD92A7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Город- герой </a:t>
            </a:r>
            <a:r>
              <a:rPr lang="ru-RU" dirty="0">
                <a:solidFill>
                  <a:srgbClr val="FF0000"/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ула в памяти народной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" y="1340768"/>
            <a:ext cx="9110173" cy="55081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925541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Работу выполняли ученики 9 б класса</a:t>
            </a:r>
          </a:p>
          <a:p>
            <a:r>
              <a:rPr lang="ru-RU" dirty="0" err="1" smtClean="0"/>
              <a:t>Веденина</a:t>
            </a:r>
            <a:r>
              <a:rPr lang="ru-RU" dirty="0" smtClean="0"/>
              <a:t> Елизавета, Дроздов Александр,</a:t>
            </a:r>
          </a:p>
          <a:p>
            <a:r>
              <a:rPr lang="ru-RU" dirty="0" smtClean="0"/>
              <a:t>Воспитатель: </a:t>
            </a:r>
            <a:r>
              <a:rPr lang="ru-RU" dirty="0" err="1" smtClean="0"/>
              <a:t>Приятелева</a:t>
            </a:r>
            <a:r>
              <a:rPr lang="ru-RU" dirty="0" smtClean="0"/>
              <a:t> Т.Ф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3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665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Памятник героическим защитникам Тулы в Великой Отечественной войне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user_2\Desktop\памятник тула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7"/>
            <a:ext cx="7992888" cy="433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28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Памятник героическим защитникам Тулы в Великой Отечественной войне находится на площади Победы, в городе Тула. Он был установлен в 1968 году. Авторы памятника - скульптор Б.И. Дюжев и архитекторы Н. Н. Миловидов и Г. Е. Исаевич.</a:t>
            </a:r>
          </a:p>
          <a:p>
            <a:endParaRPr lang="ru-RU" dirty="0" smtClean="0"/>
          </a:p>
          <a:p>
            <a:r>
              <a:rPr lang="ru-RU" dirty="0" smtClean="0"/>
              <a:t>Памятник представляет собой парную бронзовую скульптуру советского солдата и ополченца с автоматами в руках, рядом с которыми возвышается обелиск в виде трех трехгранных штыков. Возле памятника горит вечный огонь. В 2007 году рядом с памятником установили памятные плиты с высеченными номерами полков и дивизий, защищавших город во время обороны Тулы в 1941 году.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effectLst/>
              </a:rPr>
              <a:t>Памятник героическим защитникам Тулы в Великой Отечественной войне </a:t>
            </a:r>
            <a:endParaRPr lang="ru-RU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22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8043708" cy="501726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Курган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Бессмертия</a:t>
            </a:r>
          </a:p>
        </p:txBody>
      </p:sp>
    </p:spTree>
    <p:extLst>
      <p:ext uri="{BB962C8B-B14F-4D97-AF65-F5344CB8AC3E}">
        <p14:creationId xmlns:p14="http://schemas.microsoft.com/office/powerpoint/2010/main" val="12119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Мемориальный комплекс "Курган Бессмертия" расположен в Киреевском районе Тульской области на развилке дорог Тула-Новомосковск и Быковка-Богородицк. Открыт 7 мая 1975 года, в канун 30-летия Победы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Комплекс состоит из двух скульптур: воин с преклоненным коленом и женщина-мать. В центре — Вечный огонь и пять братских могил, где захоронено около 5000 солдат и офицеров РККА, погибших в годы Великой Отечественной войны на территории Тульской области, в частности в боях у сел </a:t>
            </a:r>
            <a:r>
              <a:rPr lang="ru-RU" sz="1600" dirty="0" err="1"/>
              <a:t>Дедилово</a:t>
            </a:r>
            <a:r>
              <a:rPr lang="ru-RU" sz="1600" dirty="0"/>
              <a:t>, деревень Горки, Дубравы, </a:t>
            </a:r>
            <a:r>
              <a:rPr lang="ru-RU" sz="1600" dirty="0" err="1"/>
              <a:t>Трещево</a:t>
            </a:r>
            <a:r>
              <a:rPr lang="ru-RU" sz="1600" dirty="0"/>
              <a:t>, </a:t>
            </a:r>
            <a:r>
              <a:rPr lang="ru-RU" sz="1600" dirty="0" err="1"/>
              <a:t>Морковшино</a:t>
            </a:r>
            <a:r>
              <a:rPr lang="ru-RU" sz="1600" dirty="0"/>
              <a:t>, Федоровка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На стендах по сторонам аллеи, ведущей к кургану, упомянуты соединения и части 50-й армии: 239-я, 299-я, 330-я, 413-я стрелковые дивизии, 1-й гвардейский кавалерийский корпус и 32-я танковая бригада. На бетонных постаментах у кургана установлены две 76-мм артиллерийские пушки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В переднюю стелу кургана замурованы Книга Славы и обращение к потомкам, в боковой части центральной аллеи — металлические ампулы с землей городов-героев — Тулы, Москвы, Ленинграда, Севастополя, Киева и других городов. Эти документы должны быть вскрыты в 2045 году к 100-летию Победы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Высота кургана — 16 метров. На самом верху холма возвышается трехгранный 6-метровый стальной шпиль. </a:t>
            </a:r>
          </a:p>
          <a:p>
            <a:pPr marL="0" indent="0">
              <a:buNone/>
            </a:pPr>
            <a:endParaRPr lang="ru-RU" sz="1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Курган Бессмертия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15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59"/>
            <a:ext cx="7848872" cy="525016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4624"/>
            <a:ext cx="8229600" cy="1219200"/>
          </a:xfrm>
          <a:ln w="6350" cap="rnd">
            <a:noFill/>
          </a:ln>
        </p:spPr>
        <p:txBody>
          <a:bodyPr vert="horz" rtlCol="0" anchor="b" anchorCtr="0"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Здесь проходил передний край обороны Тулы</a:t>
            </a:r>
          </a:p>
        </p:txBody>
      </p:sp>
    </p:spTree>
    <p:extLst>
      <p:ext uri="{BB962C8B-B14F-4D97-AF65-F5344CB8AC3E}">
        <p14:creationId xmlns:p14="http://schemas.microsoft.com/office/powerpoint/2010/main" val="29492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980728"/>
            <a:ext cx="4104456" cy="1368152"/>
          </a:xfrm>
          <a:ln w="6350" cap="rnd">
            <a:noFill/>
          </a:ln>
        </p:spPr>
        <p:txBody>
          <a:bodyPr vert="horz" rtlCol="0" anchor="b" anchorCtr="0"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Памятник защитникам Тулы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269268" cy="6366453"/>
          </a:xfrm>
        </p:spPr>
      </p:pic>
    </p:spTree>
    <p:extLst>
      <p:ext uri="{BB962C8B-B14F-4D97-AF65-F5344CB8AC3E}">
        <p14:creationId xmlns:p14="http://schemas.microsoft.com/office/powerpoint/2010/main" val="12123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08720"/>
            <a:ext cx="5135893" cy="46531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0072" y="5085184"/>
            <a:ext cx="3477072" cy="136815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>
                <a:solidFill>
                  <a:srgbClr val="FFFF00"/>
                </a:solidFill>
              </a:rPr>
              <a:t>Во дворе Тульского государственного университета стоит памятник студентам и сотрудникам института, погибшим во время войны. Установлен памятник на месте, где в 1941 году состоялся митинг, с которого студенты ушли на фронт. В центре скульптурной композиции – юноша в шинели, справа и слева от него барельефы: левый символизирует прощание, правый – возвращение с победой. Основание памятника облицовано плитами из красного гранита с высеченными на них именами погибших. Открыт был памятник студентам в начале мая 1985 года, к 40-й годовщине Победы.</a:t>
            </a:r>
          </a:p>
        </p:txBody>
      </p:sp>
    </p:spTree>
    <p:extLst>
      <p:ext uri="{BB962C8B-B14F-4D97-AF65-F5344CB8AC3E}">
        <p14:creationId xmlns:p14="http://schemas.microsoft.com/office/powerpoint/2010/main" val="25009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451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Город- герой Тула в памяти народной </vt:lpstr>
      <vt:lpstr>Памятник героическим защитникам Тулы в Великой Отечественной войне </vt:lpstr>
      <vt:lpstr>Памятник героическим защитникам Тулы в Великой Отечественной войне </vt:lpstr>
      <vt:lpstr>                   Курган Бессмертия</vt:lpstr>
      <vt:lpstr>           Курган Бессмертия</vt:lpstr>
      <vt:lpstr>Здесь проходил передний край обороны Тулы</vt:lpstr>
      <vt:lpstr>Памятник защитникам Тулы </vt:lpstr>
      <vt:lpstr>Во дворе Тульского государственного университета стоит памятник студентам и сотрудникам института, погибшим во время войны. Установлен памятник на месте, где в 1941 году состоялся митинг, с которого студенты ушли на фронт. В центре скульптурной композиции – юноша в шинели, справа и слева от него барельефы: левый символизирует прощание, правый – возвращение с победой. Основание памятника облицовано плитами из красного гранита с высеченными на них именами погибших. Открыт был памятник студентам в начале мая 1985 года, к 40-й годовщине Победы.</vt:lpstr>
    </vt:vector>
  </TitlesOfParts>
  <Company>Sozvezdie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Город- герой Тула в памяти народной</dc:title>
  <dc:creator>Озерова</dc:creator>
  <cp:lastModifiedBy>учитель</cp:lastModifiedBy>
  <cp:revision>8</cp:revision>
  <dcterms:created xsi:type="dcterms:W3CDTF">2015-04-28T11:41:06Z</dcterms:created>
  <dcterms:modified xsi:type="dcterms:W3CDTF">2015-04-28T12:37:32Z</dcterms:modified>
</cp:coreProperties>
</file>