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5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2EAA49-361B-40F0-93AF-01F209A653DD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BAA59C-CFB0-4833-B224-057695DC29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8024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7A8AF-1216-4C92-BAD0-495AAC2C7800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F4FAF-A412-484D-A65B-DB05ADEC928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7A8AF-1216-4C92-BAD0-495AAC2C7800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F4FAF-A412-484D-A65B-DB05ADEC92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7A8AF-1216-4C92-BAD0-495AAC2C7800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F4FAF-A412-484D-A65B-DB05ADEC92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7A8AF-1216-4C92-BAD0-495AAC2C7800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F4FAF-A412-484D-A65B-DB05ADEC928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7A8AF-1216-4C92-BAD0-495AAC2C7800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F4FAF-A412-484D-A65B-DB05ADEC92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7A8AF-1216-4C92-BAD0-495AAC2C7800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F4FAF-A412-484D-A65B-DB05ADEC928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7A8AF-1216-4C92-BAD0-495AAC2C7800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F4FAF-A412-484D-A65B-DB05ADEC928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7A8AF-1216-4C92-BAD0-495AAC2C7800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F4FAF-A412-484D-A65B-DB05ADEC92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7A8AF-1216-4C92-BAD0-495AAC2C7800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F4FAF-A412-484D-A65B-DB05ADEC92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7A8AF-1216-4C92-BAD0-495AAC2C7800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F4FAF-A412-484D-A65B-DB05ADEC92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7A8AF-1216-4C92-BAD0-495AAC2C7800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F4FAF-A412-484D-A65B-DB05ADEC928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A67A8AF-1216-4C92-BAD0-495AAC2C7800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7BF4FAF-A412-484D-A65B-DB05ADEC928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https://ru.wikipedia.org/wiki/%D0%A4%D0%B0%D0%B9%D0%BB:Rubaho_FJ.jpg" TargetMode="Externa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https://upload.wikimedia.org/wikipedia/ru/e/ef/Rubaho_FJ.jpg" TargetMode="External"/><Relationship Id="rId4" Type="http://schemas.openxmlformats.org/officeDocument/2006/relationships/image" Target="../media/image4.jpeg"/><Relationship Id="rId9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http://rfqr.ru/upload/iblock/f59/f596b0afccbebc00b1d8de10326be65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8352928" cy="583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1637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БИТВА НА МАЛОЙ ЗЕМЛЕ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731520"/>
            <a:ext cx="7704856" cy="68125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БИТВА НА МАЛОЙ ЗЕМЛЕ</a:t>
            </a:r>
            <a:endParaRPr lang="ru-RU" sz="3200" dirty="0"/>
          </a:p>
        </p:txBody>
      </p:sp>
      <p:pic>
        <p:nvPicPr>
          <p:cNvPr id="1027" name="Picture 3" descr="Советская пехота при поддержке танков Т-34 атакует противника во время Новороссийско-Таманской наступательной операци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8208912" cy="466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733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 descr="Rubaho FJ.jpg">
            <a:hlinkClick r:id="rId3"/>
          </p:cNvPr>
          <p:cNvPicPr>
            <a:picLocks noGrp="1"/>
          </p:cNvPicPr>
          <p:nvPr>
            <p:ph sz="quarter" idx="4294967295"/>
          </p:nvPr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60648"/>
            <a:ext cx="2665413" cy="318135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8521588"/>
              </p:ext>
            </p:extLst>
          </p:nvPr>
        </p:nvGraphicFramePr>
        <p:xfrm>
          <a:off x="4127500" y="3086100"/>
          <a:ext cx="8890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Объект упаковщика для оболочки" showAsIcon="1" r:id="rId6" imgW="889200" imgH="685800" progId="Package">
                  <p:embed/>
                </p:oleObj>
              </mc:Choice>
              <mc:Fallback>
                <p:oleObj name="Объект упаковщика для оболочки" showAsIcon="1" r:id="rId6" imgW="889200" imgH="68580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127500" y="3086100"/>
                        <a:ext cx="88900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Рисунок 5" descr="Сипягин Н.Н.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60648"/>
            <a:ext cx="2520280" cy="3181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11 апреля родились... . . Обсуждение на LiveInternet - Российский Сервис Онлайн-Дневников"/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068960"/>
            <a:ext cx="2109470" cy="29317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6583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793289" y="5157192"/>
            <a:ext cx="6512511" cy="357976"/>
          </a:xfrm>
        </p:spPr>
        <p:txBody>
          <a:bodyPr/>
          <a:lstStyle/>
          <a:p>
            <a:pPr algn="ctr"/>
            <a:r>
              <a:rPr lang="ru-RU" dirty="0" smtClean="0"/>
              <a:t>ОСВОБОЖДЕНИЕ </a:t>
            </a:r>
            <a:br>
              <a:rPr lang="ru-RU" dirty="0" smtClean="0"/>
            </a:br>
            <a:r>
              <a:rPr lang="ru-RU" dirty="0" smtClean="0"/>
              <a:t>НОВОРОССИЙСКА</a:t>
            </a:r>
            <a:endParaRPr lang="ru-RU" dirty="0"/>
          </a:p>
        </p:txBody>
      </p:sp>
      <p:pic>
        <p:nvPicPr>
          <p:cNvPr id="2050" name="Picture 2" descr="https://im1-tub-ru.yandex.net/i?id=8c6f3831aba508a78afb4ddfa42bd60f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146" y="12646"/>
            <a:ext cx="8734854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096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В честь открытия курортного сезона в Новороссийске устроят праздник Новости об отдыхе на Черном море - ДорогаНаМоре.рф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8424936" cy="619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9916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38</TotalTime>
  <Words>9</Words>
  <Application>Microsoft Office PowerPoint</Application>
  <PresentationFormat>Экран (4:3)</PresentationFormat>
  <Paragraphs>3</Paragraphs>
  <Slides>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Воздушный поток</vt:lpstr>
      <vt:lpstr>Пакет</vt:lpstr>
      <vt:lpstr>Презентация PowerPoint</vt:lpstr>
      <vt:lpstr>БИТВА НА МАЛОЙ ЗЕМЛЕ</vt:lpstr>
      <vt:lpstr>Презентация PowerPoint</vt:lpstr>
      <vt:lpstr>ОСВОБОЖДЕНИЕ  НОВОРОССИЙСКА</vt:lpstr>
      <vt:lpstr>Презентация PowerPoint</vt:lpstr>
    </vt:vector>
  </TitlesOfParts>
  <Company>Sozvezdie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4</cp:revision>
  <dcterms:created xsi:type="dcterms:W3CDTF">2015-04-28T12:39:58Z</dcterms:created>
  <dcterms:modified xsi:type="dcterms:W3CDTF">2015-04-28T13:18:57Z</dcterms:modified>
</cp:coreProperties>
</file>