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4" r:id="rId5"/>
    <p:sldId id="265" r:id="rId6"/>
    <p:sldId id="260" r:id="rId7"/>
    <p:sldId id="261" r:id="rId8"/>
    <p:sldId id="262" r:id="rId9"/>
    <p:sldId id="263" r:id="rId10"/>
    <p:sldId id="274" r:id="rId11"/>
    <p:sldId id="275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836" autoAdjust="0"/>
  </p:normalViewPr>
  <p:slideViewPr>
    <p:cSldViewPr>
      <p:cViewPr varScale="1">
        <p:scale>
          <a:sx n="95" d="100"/>
          <a:sy n="95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58E17-A9B7-4445-B2A1-8B8B268BA1A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66A1-523C-4873-861D-B5D22C4BB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1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66A1-523C-4873-861D-B5D22C4BBF9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4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9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8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9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9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2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2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9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6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9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F827-DE79-442C-A0A8-0CBF187FF383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DEB0-3002-484B-8BB9-19658CC1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3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Одесса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Маша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Тужикова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 Б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ГКООУ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«Созвездие»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36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61049"/>
            <a:ext cx="8784976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Главный рынок Одессы</a:t>
            </a:r>
            <a:r>
              <a:rPr lang="ru-RU" sz="2400" dirty="0" smtClean="0"/>
              <a:t> </a:t>
            </a:r>
            <a:r>
              <a:rPr lang="ru-RU" sz="2400" b="1" dirty="0" smtClean="0"/>
              <a:t>Привоз</a:t>
            </a:r>
            <a:r>
              <a:rPr lang="ru-RU" sz="2400" dirty="0" smtClean="0"/>
              <a:t> считался одним из самых больших рынков в Европе и ведет свою историю  с 1827 года. Свое название получил потому, что поначалу торговали на нем в основном «с колес» (с возов, фур) – привозным товаром.  На этом рынке, торговаться нужно обязательно! У рыбного корпуса Привоза - памятник Рыбачке Соне – персонажу городского фольклора.</a:t>
            </a:r>
            <a:endParaRPr lang="ru-RU" sz="2400" dirty="0"/>
          </a:p>
        </p:txBody>
      </p:sp>
      <p:pic>
        <p:nvPicPr>
          <p:cNvPr id="15362" name="Picture 2" descr="http://www.newlogic.ua/uploads/nested_pages/image/odessa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72" y="404664"/>
            <a:ext cx="523642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newlogic.ua/uploads/nested_pages/image/odessa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4" y="365803"/>
            <a:ext cx="2016224" cy="33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824536" cy="3600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«Зеленое сердце» Одессы – парк с поющим фонтаном, с ротондой, где по выходным дням играет духовой оркестр. Парк  заложен практически одновременно с самим городом братьями Хосе и Феликсом де </a:t>
            </a:r>
            <a:r>
              <a:rPr lang="ru-RU" dirty="0" err="1" smtClean="0"/>
              <a:t>Рибас</a:t>
            </a:r>
            <a:r>
              <a:rPr lang="ru-RU" dirty="0" smtClean="0"/>
              <a:t>. </a:t>
            </a:r>
            <a:r>
              <a:rPr lang="ru-RU" dirty="0"/>
              <a:t>С</a:t>
            </a:r>
            <a:r>
              <a:rPr lang="ru-RU" dirty="0" smtClean="0"/>
              <a:t>амый популярный «обитатель» городского сада –  памятник знаменитому на весь мир одесситу - Леониду Утесову.</a:t>
            </a:r>
            <a:endParaRPr lang="ru-RU" dirty="0"/>
          </a:p>
        </p:txBody>
      </p:sp>
      <p:pic>
        <p:nvPicPr>
          <p:cNvPr id="16386" name="Picture 2" descr="http://www.newlogic.ua/uploads/nested_pages/image/odessa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92" y="620688"/>
            <a:ext cx="36290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newlogic.ua/uploads/nested_pages/image/odessa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552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107160" cy="308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0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3816424" cy="58326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И</a:t>
            </a:r>
            <a:r>
              <a:rPr lang="ru-RU" dirty="0" err="1" smtClean="0"/>
              <a:t>скромётнейший</a:t>
            </a:r>
            <a:r>
              <a:rPr lang="ru-RU" dirty="0" smtClean="0"/>
              <a:t> </a:t>
            </a:r>
            <a:r>
              <a:rPr lang="ru-RU" dirty="0"/>
              <a:t>юмор жителей Одессы стоит упомянуть отдельно: увлекательные и уморительные истории, острые фразы, практически летающие в воздухе анекдоты, </a:t>
            </a:r>
            <a:r>
              <a:rPr lang="ru-RU" dirty="0" smtClean="0"/>
              <a:t>доброжелательные  жители. </a:t>
            </a:r>
            <a:r>
              <a:rPr lang="ru-RU" dirty="0"/>
              <a:t>Несколько поколений известнейших юмористов, родившихся и выросших в Одессе в последние 100 лет, снискали городу особую репутацию столицы русскоязычного юмора и сатиры.</a:t>
            </a:r>
          </a:p>
          <a:p>
            <a:pPr marL="0" indent="0">
              <a:buNone/>
            </a:pPr>
            <a:r>
              <a:rPr lang="ru-RU" dirty="0" smtClean="0"/>
              <a:t>Здесь проводится первоапрельский фестиваль сатиры и юмора - знаменитая «Юморина».</a:t>
            </a:r>
            <a:endParaRPr lang="ru-RU" dirty="0"/>
          </a:p>
        </p:txBody>
      </p:sp>
      <p:pic>
        <p:nvPicPr>
          <p:cNvPr id="9218" name="Picture 2" descr="The Twelve Chairs monument in Odessa (Ukraine) Monument to the classic satirical adventure by Ilf &amp; Petrov, 12 Chairs. City Garden, Deribasovskaya. Odesa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73152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12" y="2769894"/>
            <a:ext cx="3185296" cy="325139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Оборона </a:t>
            </a:r>
            <a:r>
              <a:rPr lang="ru-RU" sz="1800" dirty="0" smtClean="0"/>
              <a:t>Одессы </a:t>
            </a:r>
            <a:r>
              <a:rPr lang="ru-RU" sz="1800" dirty="0" err="1" smtClean="0"/>
              <a:t>поспособст</a:t>
            </a:r>
            <a:r>
              <a:rPr lang="ru-RU" sz="1800" dirty="0" smtClean="0"/>
              <a:t>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err="1" smtClean="0"/>
              <a:t>вовала</a:t>
            </a:r>
            <a:r>
              <a:rPr lang="ru-RU" sz="1800" dirty="0" smtClean="0"/>
              <a:t> </a:t>
            </a:r>
            <a:r>
              <a:rPr lang="ru-RU" sz="1800" dirty="0" smtClean="0"/>
              <a:t>срыву </a:t>
            </a:r>
            <a:r>
              <a:rPr lang="ru-RU" sz="1800" dirty="0" smtClean="0"/>
              <a:t>гитлеровского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плана «молниеносной войны».</a:t>
            </a:r>
          </a:p>
          <a:p>
            <a:pPr marL="0" indent="0" algn="just">
              <a:buNone/>
            </a:pPr>
            <a:r>
              <a:rPr lang="ru-RU" sz="1800" dirty="0" smtClean="0"/>
              <a:t>Врагу так и не удалось овладеть городом. Только в связи с изменением общей обстановки на фронте советское командование 30 сентября 1941 г. отдало приказ об эвакуации войск из Одессы. Эвакуация была завершена на рассвете 16 октября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1266" name="Picture 2" descr="Sacred fire and eternal memory to unknown seamen. Park Shevchenko. Odesa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81" y="2636912"/>
            <a:ext cx="5459988" cy="40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422" y="260648"/>
            <a:ext cx="6100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Одесса – город-герой.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1556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Одесса с первых же дней войны по существу оказалась прифронтовым городом. Ожесточенные бои на дальних подступах к Одессе развернулись в начале августа 1941 г. Оборона Одессы явилась ярким примером стойкости и героизма советских людей. Ее защитники более чем на два месяца сковали у стен города до 18 дивизий, вывели из строя более 160 тыс. солдат и офицеров противника, до 200 самолетов и 100 танков. </a:t>
            </a:r>
          </a:p>
        </p:txBody>
      </p:sp>
    </p:spTree>
    <p:extLst>
      <p:ext uri="{BB962C8B-B14F-4D97-AF65-F5344CB8AC3E}">
        <p14:creationId xmlns:p14="http://schemas.microsoft.com/office/powerpoint/2010/main" val="2582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3682752" cy="456937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Началась партизанская война против оккупантов. Партизаны уничтожили свыше пяти тысяч вражеских солдат и офицеров, подорвали 27 воинских эшелонов, уничтожили 248 автомашин, спасли от угона в Германию около 20 тысяч советских граждан. </a:t>
            </a:r>
            <a:br>
              <a:rPr lang="ru-RU" dirty="0"/>
            </a:br>
            <a:r>
              <a:rPr lang="ru-RU" dirty="0"/>
              <a:t>За время оккупации, продолжавшейся 907 дней, в городе погибли 82 тысячи жителей, 78 тысяч человек были угнаны на принудительные работы в Германию. Но Одесса оставалась непокоренной.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2290" name="Picture 2" descr="Memorial of Heroic Defense of Odessa Museum. Odesa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5085861" cy="42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1309"/>
            <a:ext cx="3826768" cy="435334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10 апреля 1944 года в ходе Одесской операции войска 3-го Украинского фронта освободили Одессу.</a:t>
            </a:r>
          </a:p>
          <a:p>
            <a:pPr marL="0" indent="0" algn="just">
              <a:buNone/>
            </a:pPr>
            <a:r>
              <a:rPr lang="ru-RU" dirty="0"/>
              <a:t>За беспримерное мужество и отвагу, проявленные в годы Великой Отечественной войны при обороне города, Одессе было присвоено звание города-героя. Таким образом Одесса стала первым городом-героем СССР. В декабре 1942 года была учреждена медаль "За оборону Одессы", которой были награждены свыше 30 тысяч человек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7410" name="Picture 2" descr="http://www.bestkv.com/_nw/0/6756168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762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russian7.ru/wp-content/uploads/2014/09/0_76569_3fce1ba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94" y="4023864"/>
            <a:ext cx="3888432" cy="26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09684"/>
            <a:ext cx="3423296" cy="24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7859216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Одесса</a:t>
            </a:r>
            <a:r>
              <a:rPr lang="ru-RU" dirty="0"/>
              <a:t> – это город с богатым историческим наследием, а также это еще и отличное место для отдыха. Каждый, кто хотя бы один раз побывал в Одессе, увозит в своем сердце ее частичку, надеясь когда-нибудь вернуться обратно на берег самого синего в мире Черного моря.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http://www.newlogic.ua/uploads/nested_pages/image/odessa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41207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ОДЕССА - МАМА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28800"/>
            <a:ext cx="3240360" cy="53571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«Жемчужина у моря», «Южная Пальмира», «Одесса-мама» — как её ни называй, это один из самых колоритных городов Украины. Одесса — третий по величине город страны после Киева и Харькова, главный культурный, научный и курортный центр Северного Причерноморья. </a:t>
            </a:r>
          </a:p>
        </p:txBody>
      </p:sp>
      <p:pic>
        <p:nvPicPr>
          <p:cNvPr id="3076" name="Picture 4" descr="http://upload.wikimedia.org/wikipedia/commons/8/80/Ekaterininskay_square_Odessa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556792"/>
            <a:ext cx="537886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2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692696"/>
            <a:ext cx="4176464" cy="53285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Своим основанием в 1794 году Одесса обязана Екатерине II: российская императрица посчитала, что для расширения связей с Европой стране нужен порт на Черном море. Некогда здесь располагалось древнегреческое поселение, потом в этой местности жили крымские татары и турки-османы, </a:t>
            </a:r>
            <a:r>
              <a:rPr lang="ru-RU" dirty="0" smtClean="0"/>
              <a:t>основавшие  </a:t>
            </a:r>
            <a:r>
              <a:rPr lang="ru-RU" dirty="0"/>
              <a:t>крепость </a:t>
            </a:r>
            <a:r>
              <a:rPr lang="ru-RU" dirty="0" err="1"/>
              <a:t>Хаджибей</a:t>
            </a:r>
            <a:r>
              <a:rPr lang="ru-RU" dirty="0"/>
              <a:t>. Последняя и была захвачена русскими войсками в 1789 году.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493619" cy="40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2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4536504" cy="54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Процветанию этого прекрасного </a:t>
            </a:r>
            <a:r>
              <a:rPr lang="ru-RU" dirty="0" smtClean="0"/>
              <a:t> </a:t>
            </a:r>
            <a:r>
              <a:rPr lang="ru-RU" dirty="0"/>
              <a:t>города содействовали выдающиеся </a:t>
            </a:r>
            <a:r>
              <a:rPr lang="ru-RU" b="1" dirty="0"/>
              <a:t>градоначальники – адмирал де </a:t>
            </a:r>
            <a:r>
              <a:rPr lang="ru-RU" b="1" dirty="0" err="1"/>
              <a:t>Рибас</a:t>
            </a:r>
            <a:r>
              <a:rPr lang="ru-RU" b="1" dirty="0"/>
              <a:t>, герцог </a:t>
            </a:r>
            <a:r>
              <a:rPr lang="ru-RU" b="1" dirty="0" err="1"/>
              <a:t>Дюк</a:t>
            </a:r>
            <a:r>
              <a:rPr lang="ru-RU" b="1" dirty="0"/>
              <a:t> де Ришелье, граф Воронцов и</a:t>
            </a:r>
            <a:r>
              <a:rPr lang="ru-RU" dirty="0"/>
              <a:t> </a:t>
            </a:r>
            <a:r>
              <a:rPr lang="ru-RU" dirty="0" err="1"/>
              <a:t>Ланжерон</a:t>
            </a:r>
            <a:r>
              <a:rPr lang="ru-RU" dirty="0"/>
              <a:t>. Каждый из них сделал множество славных дел во благо Одессы и ее жителей. Знаменитый памятник герцогу де Ришелье  установлен на </a:t>
            </a:r>
            <a:r>
              <a:rPr lang="ru-RU" u="sng" dirty="0" smtClean="0"/>
              <a:t>Приморском бульваре</a:t>
            </a:r>
            <a:r>
              <a:rPr lang="ru-RU" dirty="0" smtClean="0"/>
              <a:t>. </a:t>
            </a:r>
            <a:r>
              <a:rPr lang="ru-RU" dirty="0"/>
              <a:t>Во времена этих талантливых людей и были построены главные достопримечательности Одессы, без которых нельзя представить историю Одессы и всего северного Причерноморья.</a:t>
            </a:r>
          </a:p>
          <a:p>
            <a:endParaRPr lang="ru-RU" dirty="0"/>
          </a:p>
        </p:txBody>
      </p:sp>
      <p:pic>
        <p:nvPicPr>
          <p:cNvPr id="6146" name="Picture 2" descr="http://img.tourbina.ru/photos.2/51900/big.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5718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0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ЖЕМЧУЖИНА ЕВРОПЫ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15548"/>
            <a:ext cx="3491880" cy="5142452"/>
          </a:xfrm>
        </p:spPr>
        <p:txBody>
          <a:bodyPr>
            <a:normAutofit fontScale="70000" lnSpcReduction="20000"/>
          </a:bodyPr>
          <a:lstStyle/>
          <a:p>
            <a:pPr marL="271463" indent="0" algn="just">
              <a:buNone/>
            </a:pPr>
            <a:r>
              <a:rPr lang="ru-RU" b="1" dirty="0"/>
              <a:t>Одесский Национальный Академический театр Оперы и Балета</a:t>
            </a:r>
            <a:r>
              <a:rPr lang="ru-RU" dirty="0"/>
              <a:t> по праву можно назвать европейской жемчужиной, ради которой даже построили электростанцию переменного тока, чтобы осветить достояние города для его жителей и гостей. Театр прежде всего знаменит своей </a:t>
            </a:r>
            <a:r>
              <a:rPr lang="ru-RU" dirty="0" smtClean="0"/>
              <a:t>архитектурой </a:t>
            </a:r>
            <a:r>
              <a:rPr lang="ru-RU" dirty="0"/>
              <a:t>в стиле «рококо».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5172994" cy="38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95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252" y="454360"/>
            <a:ext cx="2956257" cy="515719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/>
              <a:t>Самая красивая часть здания – это зрительный зал. Он роскошно украшен лепными орнаментами с тонкой позолотой. Купала, колоны, арки, скульптуры, свечи и подсвечники отлично гармонирую друг с другом. Сидения и ложи оббиты темно-красным бархатом, зеркала в позолоченных оправах. Подняв голову вверх, Вы застынете в восторге от расписного потолка. В основу его композиции положены картины художника </a:t>
            </a:r>
            <a:r>
              <a:rPr lang="ru-RU" dirty="0" err="1"/>
              <a:t>Лефлера</a:t>
            </a:r>
            <a:r>
              <a:rPr lang="ru-RU" dirty="0"/>
              <a:t> в виде медальонов. На них изображены сцены из произведений Шекспира, Здесь пели выдающиеся оперные певцы. На этой же сцене танцевала прима - балерина мира Анна Павлова.</a:t>
            </a:r>
          </a:p>
        </p:txBody>
      </p:sp>
      <p:pic>
        <p:nvPicPr>
          <p:cNvPr id="5124" name="Picture 4" descr="http://www.newlogic.ua/uploads/nested_pages/image/odess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1125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media-cdn.tripadvisor.com/media/photo-s/05/d5/6a/4e/odessa-state-academ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74" y="4077072"/>
            <a:ext cx="34721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3.bp.blogspot.com/-3z3jd57uji8/T7FyPIiAPMI/AAAAAAAAB0I/O3BckLv8hEM/s1600/IMG_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2883114" cy="21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7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641" y="260647"/>
            <a:ext cx="8856984" cy="22322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Внимания заслуживают знаменитые </a:t>
            </a:r>
            <a:r>
              <a:rPr lang="ru-RU" dirty="0" err="1"/>
              <a:t>Дерибасовская</a:t>
            </a:r>
            <a:r>
              <a:rPr lang="ru-RU" dirty="0"/>
              <a:t>, Молдаванка и Приморский </a:t>
            </a:r>
            <a:r>
              <a:rPr lang="ru-RU" dirty="0" smtClean="0"/>
              <a:t>бульвар, живописные </a:t>
            </a:r>
            <a:r>
              <a:rPr lang="ru-RU" dirty="0"/>
              <a:t>Пушкинская и </a:t>
            </a:r>
            <a:r>
              <a:rPr lang="ru-RU" dirty="0" err="1"/>
              <a:t>Ришельевская</a:t>
            </a:r>
            <a:r>
              <a:rPr lang="ru-RU" dirty="0"/>
              <a:t> улицы</a:t>
            </a:r>
            <a:r>
              <a:rPr lang="ru-RU" dirty="0" smtClean="0"/>
              <a:t>, Потёмкинская лестница, </a:t>
            </a:r>
            <a:r>
              <a:rPr lang="ru-RU" dirty="0"/>
              <a:t>уникальный комплекс подземных выработок «одесское метро» и </a:t>
            </a:r>
            <a:r>
              <a:rPr lang="ru-RU" u="sng" dirty="0" smtClean="0"/>
              <a:t>одесские катакомбы.</a:t>
            </a:r>
            <a:endParaRPr lang="ru-RU" dirty="0"/>
          </a:p>
        </p:txBody>
      </p:sp>
      <p:pic>
        <p:nvPicPr>
          <p:cNvPr id="13314" name="Picture 2" descr="Potemkin Stairs. Odesa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416842" cy="405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0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64394"/>
            <a:ext cx="2880320" cy="4353347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Когда-то здесь работали строители и добытчики камня, затем обитали контрабандисты и бандиты, потом скрывались советские партизаны, а сейчас их облюбовали диггеры и любители экстрима. </a:t>
            </a:r>
            <a:endParaRPr lang="ru-RU" dirty="0"/>
          </a:p>
        </p:txBody>
      </p:sp>
      <p:pic>
        <p:nvPicPr>
          <p:cNvPr id="10242" name="Picture 2" descr="Museum of Partisan Glory in the Odessa Catacombs. Odesa 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1304"/>
            <a:ext cx="56013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948" y="260648"/>
            <a:ext cx="8682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Одесские катакомбы - целый подземный город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живущий своей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скрытой </a:t>
            </a:r>
            <a:r>
              <a:rPr lang="ru-RU" sz="2400" dirty="0">
                <a:solidFill>
                  <a:prstClr val="black"/>
                </a:solidFill>
              </a:rPr>
              <a:t>жизнью, </a:t>
            </a:r>
            <a:r>
              <a:rPr lang="ru-RU" sz="2400" dirty="0" smtClean="0">
                <a:solidFill>
                  <a:prstClr val="black"/>
                </a:solidFill>
              </a:rPr>
              <a:t>словно </a:t>
            </a:r>
            <a:r>
              <a:rPr lang="ru-RU" sz="2400" dirty="0">
                <a:solidFill>
                  <a:prstClr val="black"/>
                </a:solidFill>
              </a:rPr>
              <a:t>тень </a:t>
            </a:r>
            <a:r>
              <a:rPr lang="ru-RU" sz="2400" dirty="0" smtClean="0">
                <a:solidFill>
                  <a:prstClr val="black"/>
                </a:solidFill>
              </a:rPr>
              <a:t>светлой </a:t>
            </a:r>
            <a:r>
              <a:rPr lang="ru-RU" sz="2400" dirty="0">
                <a:solidFill>
                  <a:prstClr val="black"/>
                </a:solidFill>
              </a:rPr>
              <a:t>Одессы, находящейся </a:t>
            </a:r>
            <a:r>
              <a:rPr lang="ru-RU" sz="2400" dirty="0" smtClean="0">
                <a:solidFill>
                  <a:prstClr val="black"/>
                </a:solidFill>
              </a:rPr>
              <a:t>на</a:t>
            </a: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поверхности</a:t>
            </a:r>
            <a:r>
              <a:rPr lang="ru-RU" sz="2400" dirty="0" smtClean="0">
                <a:solidFill>
                  <a:prstClr val="black"/>
                </a:solidFill>
              </a:rPr>
              <a:t>.   </a:t>
            </a:r>
            <a:r>
              <a:rPr lang="ru-RU" sz="2400" dirty="0">
                <a:solidFill>
                  <a:prstClr val="black"/>
                </a:solidFill>
              </a:rPr>
              <a:t>Во все времена катакомбы были тесно </a:t>
            </a:r>
            <a:r>
              <a:rPr lang="ru-RU" sz="2400" dirty="0" smtClean="0">
                <a:solidFill>
                  <a:prstClr val="black"/>
                </a:solidFill>
              </a:rPr>
              <a:t>связаны</a:t>
            </a: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с событиями в Южной Пальмире. </a:t>
            </a:r>
          </a:p>
        </p:txBody>
      </p:sp>
    </p:spTree>
    <p:extLst>
      <p:ext uri="{BB962C8B-B14F-4D97-AF65-F5344CB8AC3E}">
        <p14:creationId xmlns:p14="http://schemas.microsoft.com/office/powerpoint/2010/main" val="29377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14" y="1196752"/>
            <a:ext cx="2675789" cy="387964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Среди </a:t>
            </a:r>
            <a:r>
              <a:rPr lang="ru-RU" dirty="0"/>
              <a:t>музеев особенно выделяются Археологический, с богатейшей коллекцией египетских, скифских и античных древностей, Художественный, Музей морского флота, Литературный, Музей западного и восточного искусства, Историко-краеведческий, литературно-мемориальный музей А. С. Пушкина и другие.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Odessa Archaeological Museum. Odesa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14" y="1628800"/>
            <a:ext cx="2974259" cy="39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dessa Art Museum. Odesa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61" y="4581128"/>
            <a:ext cx="3217482" cy="21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dessa Archaeological Museum. Odesa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8" y="1772816"/>
            <a:ext cx="34750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Перечислять все красоты города можно до бесконечности: </a:t>
            </a:r>
            <a:r>
              <a:rPr lang="ru-RU" sz="2400" b="1" i="1" dirty="0"/>
              <a:t>Одесса сама по себе достопримечательность.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7618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779</Words>
  <Application>Microsoft Office PowerPoint</Application>
  <PresentationFormat>Экран (4:3)</PresentationFormat>
  <Paragraphs>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Одесса</vt:lpstr>
      <vt:lpstr>ОДЕССА - МАМА</vt:lpstr>
      <vt:lpstr>Презентация PowerPoint</vt:lpstr>
      <vt:lpstr>Презентация PowerPoint</vt:lpstr>
      <vt:lpstr>ЖЕМЧУЖИНА ЕВРОПЫ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too</dc:creator>
  <cp:lastModifiedBy>учитель</cp:lastModifiedBy>
  <cp:revision>21</cp:revision>
  <dcterms:created xsi:type="dcterms:W3CDTF">2014-09-20T12:14:47Z</dcterms:created>
  <dcterms:modified xsi:type="dcterms:W3CDTF">2015-04-28T08:26:55Z</dcterms:modified>
</cp:coreProperties>
</file>